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6858000" cy="968375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236B"/>
    <a:srgbClr val="75487F"/>
    <a:srgbClr val="2A7997"/>
    <a:srgbClr val="1E48AC"/>
    <a:srgbClr val="2D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29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6217" y="1143000"/>
            <a:ext cx="218556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1584818"/>
            <a:ext cx="5143500" cy="3371380"/>
          </a:xfrm>
        </p:spPr>
        <p:txBody>
          <a:bodyPr anchor="b"/>
          <a:lstStyle>
            <a:lvl1pPr algn="ctr">
              <a:defRPr sz="86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5086212"/>
            <a:ext cx="5143500" cy="2337997"/>
          </a:xfrm>
        </p:spPr>
        <p:txBody>
          <a:bodyPr/>
          <a:lstStyle>
            <a:lvl1pPr marL="0" indent="0" algn="ctr">
              <a:buNone/>
              <a:defRPr sz="3460"/>
            </a:lvl1pPr>
            <a:lvl2pPr marL="659130" indent="0" algn="ctr">
              <a:buNone/>
              <a:defRPr sz="2885"/>
            </a:lvl2pPr>
            <a:lvl3pPr marL="1318895" indent="0" algn="ctr">
              <a:buNone/>
              <a:defRPr sz="2595"/>
            </a:lvl3pPr>
            <a:lvl4pPr marL="1978025" indent="0" algn="ctr">
              <a:buNone/>
              <a:defRPr sz="2310"/>
            </a:lvl4pPr>
            <a:lvl5pPr marL="2637790" indent="0" algn="ctr">
              <a:buNone/>
              <a:defRPr sz="2310"/>
            </a:lvl5pPr>
            <a:lvl6pPr marL="3296920" indent="0" algn="ctr">
              <a:buNone/>
              <a:defRPr sz="2310"/>
            </a:lvl6pPr>
            <a:lvl7pPr marL="3956050" indent="0" algn="ctr">
              <a:buNone/>
              <a:defRPr sz="2310"/>
            </a:lvl7pPr>
            <a:lvl8pPr marL="4615815" indent="0" algn="ctr">
              <a:buNone/>
              <a:defRPr sz="2310"/>
            </a:lvl8pPr>
            <a:lvl9pPr marL="5274945" indent="0" algn="ctr">
              <a:buNone/>
              <a:defRPr sz="231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515571"/>
            <a:ext cx="1478756" cy="820653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515571"/>
            <a:ext cx="4350544" cy="8206531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8" y="2414214"/>
            <a:ext cx="5915025" cy="4028171"/>
          </a:xfrm>
        </p:spPr>
        <p:txBody>
          <a:bodyPr anchor="b"/>
          <a:lstStyle>
            <a:lvl1pPr>
              <a:defRPr sz="86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8" y="6480494"/>
            <a:ext cx="5915025" cy="2118320"/>
          </a:xfrm>
        </p:spPr>
        <p:txBody>
          <a:bodyPr/>
          <a:lstStyle>
            <a:lvl1pPr marL="0" indent="0">
              <a:buNone/>
              <a:defRPr sz="3460">
                <a:solidFill>
                  <a:schemeClr val="tx1">
                    <a:tint val="75000"/>
                  </a:schemeClr>
                </a:solidFill>
              </a:defRPr>
            </a:lvl1pPr>
            <a:lvl2pPr marL="659130" indent="0">
              <a:buNone/>
              <a:defRPr sz="2885">
                <a:solidFill>
                  <a:schemeClr val="tx1">
                    <a:tint val="75000"/>
                  </a:schemeClr>
                </a:solidFill>
              </a:defRPr>
            </a:lvl2pPr>
            <a:lvl3pPr marL="1318895" indent="0">
              <a:buNone/>
              <a:defRPr sz="2595">
                <a:solidFill>
                  <a:schemeClr val="tx1">
                    <a:tint val="75000"/>
                  </a:schemeClr>
                </a:solidFill>
              </a:defRPr>
            </a:lvl3pPr>
            <a:lvl4pPr marL="1978025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4pPr>
            <a:lvl5pPr marL="2637790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5pPr>
            <a:lvl6pPr marL="3296920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6pPr>
            <a:lvl7pPr marL="3956050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7pPr>
            <a:lvl8pPr marL="4615815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8pPr>
            <a:lvl9pPr marL="5274945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2577851"/>
            <a:ext cx="2914650" cy="61442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2577851"/>
            <a:ext cx="2914650" cy="61442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3" y="515571"/>
            <a:ext cx="5915025" cy="187174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2373866"/>
            <a:ext cx="2901255" cy="1163394"/>
          </a:xfrm>
        </p:spPr>
        <p:txBody>
          <a:bodyPr anchor="b"/>
          <a:lstStyle>
            <a:lvl1pPr marL="0" indent="0">
              <a:buNone/>
              <a:defRPr sz="3460" b="1"/>
            </a:lvl1pPr>
            <a:lvl2pPr marL="659130" indent="0">
              <a:buNone/>
              <a:defRPr sz="2885" b="1"/>
            </a:lvl2pPr>
            <a:lvl3pPr marL="1318895" indent="0">
              <a:buNone/>
              <a:defRPr sz="2595" b="1"/>
            </a:lvl3pPr>
            <a:lvl4pPr marL="1978025" indent="0">
              <a:buNone/>
              <a:defRPr sz="2310" b="1"/>
            </a:lvl4pPr>
            <a:lvl5pPr marL="2637790" indent="0">
              <a:buNone/>
              <a:defRPr sz="2310" b="1"/>
            </a:lvl5pPr>
            <a:lvl6pPr marL="3296920" indent="0">
              <a:buNone/>
              <a:defRPr sz="2310" b="1"/>
            </a:lvl6pPr>
            <a:lvl7pPr marL="3956050" indent="0">
              <a:buNone/>
              <a:defRPr sz="2310" b="1"/>
            </a:lvl7pPr>
            <a:lvl8pPr marL="4615815" indent="0">
              <a:buNone/>
              <a:defRPr sz="2310" b="1"/>
            </a:lvl8pPr>
            <a:lvl9pPr marL="5274945" indent="0">
              <a:buNone/>
              <a:defRPr sz="231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3537259"/>
            <a:ext cx="2901255" cy="520277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5" y="2373866"/>
            <a:ext cx="2915543" cy="1163394"/>
          </a:xfrm>
        </p:spPr>
        <p:txBody>
          <a:bodyPr anchor="b"/>
          <a:lstStyle>
            <a:lvl1pPr marL="0" indent="0">
              <a:buNone/>
              <a:defRPr sz="3460" b="1"/>
            </a:lvl1pPr>
            <a:lvl2pPr marL="659130" indent="0">
              <a:buNone/>
              <a:defRPr sz="2885" b="1"/>
            </a:lvl2pPr>
            <a:lvl3pPr marL="1318895" indent="0">
              <a:buNone/>
              <a:defRPr sz="2595" b="1"/>
            </a:lvl3pPr>
            <a:lvl4pPr marL="1978025" indent="0">
              <a:buNone/>
              <a:defRPr sz="2310" b="1"/>
            </a:lvl4pPr>
            <a:lvl5pPr marL="2637790" indent="0">
              <a:buNone/>
              <a:defRPr sz="2310" b="1"/>
            </a:lvl5pPr>
            <a:lvl6pPr marL="3296920" indent="0">
              <a:buNone/>
              <a:defRPr sz="2310" b="1"/>
            </a:lvl6pPr>
            <a:lvl7pPr marL="3956050" indent="0">
              <a:buNone/>
              <a:defRPr sz="2310" b="1"/>
            </a:lvl7pPr>
            <a:lvl8pPr marL="4615815" indent="0">
              <a:buNone/>
              <a:defRPr sz="2310" b="1"/>
            </a:lvl8pPr>
            <a:lvl9pPr marL="5274945" indent="0">
              <a:buNone/>
              <a:defRPr sz="231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5" y="3537259"/>
            <a:ext cx="2915543" cy="5202776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3" y="645584"/>
            <a:ext cx="2211883" cy="2259542"/>
          </a:xfrm>
        </p:spPr>
        <p:txBody>
          <a:bodyPr anchor="b"/>
          <a:lstStyle>
            <a:lvl1pPr>
              <a:defRPr sz="461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5" y="1394282"/>
            <a:ext cx="3471863" cy="6881739"/>
          </a:xfrm>
        </p:spPr>
        <p:txBody>
          <a:bodyPr/>
          <a:lstStyle>
            <a:lvl1pPr>
              <a:defRPr sz="4615"/>
            </a:lvl1pPr>
            <a:lvl2pPr>
              <a:defRPr sz="4040"/>
            </a:lvl2pPr>
            <a:lvl3pPr>
              <a:defRPr sz="3460"/>
            </a:lvl3pPr>
            <a:lvl4pPr>
              <a:defRPr sz="2885"/>
            </a:lvl4pPr>
            <a:lvl5pPr>
              <a:defRPr sz="2885"/>
            </a:lvl5pPr>
            <a:lvl6pPr>
              <a:defRPr sz="2885"/>
            </a:lvl6pPr>
            <a:lvl7pPr>
              <a:defRPr sz="2885"/>
            </a:lvl7pPr>
            <a:lvl8pPr>
              <a:defRPr sz="2885"/>
            </a:lvl8pPr>
            <a:lvl9pPr>
              <a:defRPr sz="2885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3" y="2905126"/>
            <a:ext cx="2211883" cy="5382103"/>
          </a:xfrm>
        </p:spPr>
        <p:txBody>
          <a:bodyPr/>
          <a:lstStyle>
            <a:lvl1pPr marL="0" indent="0">
              <a:buNone/>
              <a:defRPr sz="2310"/>
            </a:lvl1pPr>
            <a:lvl2pPr marL="659130" indent="0">
              <a:buNone/>
              <a:defRPr sz="2020"/>
            </a:lvl2pPr>
            <a:lvl3pPr marL="1318895" indent="0">
              <a:buNone/>
              <a:defRPr sz="1730"/>
            </a:lvl3pPr>
            <a:lvl4pPr marL="1978025" indent="0">
              <a:buNone/>
              <a:defRPr sz="1440"/>
            </a:lvl4pPr>
            <a:lvl5pPr marL="2637790" indent="0">
              <a:buNone/>
              <a:defRPr sz="1440"/>
            </a:lvl5pPr>
            <a:lvl6pPr marL="3296920" indent="0">
              <a:buNone/>
              <a:defRPr sz="1440"/>
            </a:lvl6pPr>
            <a:lvl7pPr marL="3956050" indent="0">
              <a:buNone/>
              <a:defRPr sz="1440"/>
            </a:lvl7pPr>
            <a:lvl8pPr marL="4615815" indent="0">
              <a:buNone/>
              <a:defRPr sz="1440"/>
            </a:lvl8pPr>
            <a:lvl9pPr marL="5274945" indent="0">
              <a:buNone/>
              <a:defRPr sz="144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3" y="645584"/>
            <a:ext cx="2211883" cy="2259542"/>
          </a:xfrm>
        </p:spPr>
        <p:txBody>
          <a:bodyPr anchor="b"/>
          <a:lstStyle>
            <a:lvl1pPr>
              <a:defRPr sz="461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5" y="1394282"/>
            <a:ext cx="3471863" cy="6881739"/>
          </a:xfrm>
        </p:spPr>
        <p:txBody>
          <a:bodyPr/>
          <a:lstStyle>
            <a:lvl1pPr marL="0" indent="0">
              <a:buNone/>
              <a:defRPr sz="4615"/>
            </a:lvl1pPr>
            <a:lvl2pPr marL="659130" indent="0">
              <a:buNone/>
              <a:defRPr sz="4040"/>
            </a:lvl2pPr>
            <a:lvl3pPr marL="1318895" indent="0">
              <a:buNone/>
              <a:defRPr sz="3460"/>
            </a:lvl3pPr>
            <a:lvl4pPr marL="1978025" indent="0">
              <a:buNone/>
              <a:defRPr sz="2885"/>
            </a:lvl4pPr>
            <a:lvl5pPr marL="2637790" indent="0">
              <a:buNone/>
              <a:defRPr sz="2885"/>
            </a:lvl5pPr>
            <a:lvl6pPr marL="3296920" indent="0">
              <a:buNone/>
              <a:defRPr sz="2885"/>
            </a:lvl6pPr>
            <a:lvl7pPr marL="3956050" indent="0">
              <a:buNone/>
              <a:defRPr sz="2885"/>
            </a:lvl7pPr>
            <a:lvl8pPr marL="4615815" indent="0">
              <a:buNone/>
              <a:defRPr sz="2885"/>
            </a:lvl8pPr>
            <a:lvl9pPr marL="5274945" indent="0">
              <a:buNone/>
              <a:defRPr sz="288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3" y="2905126"/>
            <a:ext cx="2211883" cy="5382103"/>
          </a:xfrm>
        </p:spPr>
        <p:txBody>
          <a:bodyPr/>
          <a:lstStyle>
            <a:lvl1pPr marL="0" indent="0">
              <a:buNone/>
              <a:defRPr sz="2310"/>
            </a:lvl1pPr>
            <a:lvl2pPr marL="659130" indent="0">
              <a:buNone/>
              <a:defRPr sz="2020"/>
            </a:lvl2pPr>
            <a:lvl3pPr marL="1318895" indent="0">
              <a:buNone/>
              <a:defRPr sz="1730"/>
            </a:lvl3pPr>
            <a:lvl4pPr marL="1978025" indent="0">
              <a:buNone/>
              <a:defRPr sz="1440"/>
            </a:lvl4pPr>
            <a:lvl5pPr marL="2637790" indent="0">
              <a:buNone/>
              <a:defRPr sz="1440"/>
            </a:lvl5pPr>
            <a:lvl6pPr marL="3296920" indent="0">
              <a:buNone/>
              <a:defRPr sz="1440"/>
            </a:lvl6pPr>
            <a:lvl7pPr marL="3956050" indent="0">
              <a:buNone/>
              <a:defRPr sz="1440"/>
            </a:lvl7pPr>
            <a:lvl8pPr marL="4615815" indent="0">
              <a:buNone/>
              <a:defRPr sz="1440"/>
            </a:lvl8pPr>
            <a:lvl9pPr marL="5274945" indent="0">
              <a:buNone/>
              <a:defRPr sz="144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90" y="515571"/>
            <a:ext cx="5915025" cy="1871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90" y="2577851"/>
            <a:ext cx="5915025" cy="6144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8975403"/>
            <a:ext cx="1543050" cy="5155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5" y="8975403"/>
            <a:ext cx="2314575" cy="5155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8975403"/>
            <a:ext cx="1543050" cy="5155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18895" rtl="0" eaLnBrk="1" latinLnBrk="0" hangingPunct="1">
        <a:lnSpc>
          <a:spcPct val="90000"/>
        </a:lnSpc>
        <a:spcBef>
          <a:spcPct val="0"/>
        </a:spcBef>
        <a:buNone/>
        <a:defRPr sz="6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565" indent="-329565" algn="l" defTabSz="1318895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4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60" kern="1200">
          <a:solidFill>
            <a:schemeClr val="tx1"/>
          </a:solidFill>
          <a:latin typeface="+mn-lt"/>
          <a:ea typeface="+mn-ea"/>
          <a:cs typeface="+mn-cs"/>
        </a:defRPr>
      </a:lvl2pPr>
      <a:lvl3pPr marL="164846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5" kern="1200">
          <a:solidFill>
            <a:schemeClr val="tx1"/>
          </a:solidFill>
          <a:latin typeface="+mn-lt"/>
          <a:ea typeface="+mn-ea"/>
          <a:cs typeface="+mn-cs"/>
        </a:defRPr>
      </a:lvl3pPr>
      <a:lvl4pPr marL="230759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4pPr>
      <a:lvl5pPr marL="2967355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5pPr>
      <a:lvl6pPr marL="3626485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6pPr>
      <a:lvl7pPr marL="428625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7pPr>
      <a:lvl8pPr marL="494538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8pPr>
      <a:lvl9pPr marL="560451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1pPr>
      <a:lvl2pPr marL="65913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2pPr>
      <a:lvl3pPr marL="1318895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3pPr>
      <a:lvl4pPr marL="1978025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4pPr>
      <a:lvl5pPr marL="263779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5pPr>
      <a:lvl6pPr marL="329692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7pPr>
      <a:lvl8pPr marL="4615815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8pPr>
      <a:lvl9pPr marL="5274945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复盘单页 AACTP国际认证复盘教练认证（AAR COACH)- 2021.10.27-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955"/>
            <a:ext cx="6858000" cy="9681210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45188" y="9301081"/>
            <a:ext cx="5957695" cy="319725"/>
            <a:chOff x="699959" y="7266799"/>
            <a:chExt cx="5957695" cy="319725"/>
          </a:xfrm>
        </p:grpSpPr>
        <p:pic>
          <p:nvPicPr>
            <p:cNvPr id="38" name="图片 37" descr="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77124" y="7266799"/>
              <a:ext cx="7564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关老师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0" name="图片 39" descr="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292487" y="7279819"/>
              <a:ext cx="1508946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137 1022 9573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42" name="图片 41" descr="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4182633" y="7279819"/>
              <a:ext cx="247502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hongyan.guan@gec-china.com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rot="0">
            <a:off x="450850" y="9338945"/>
            <a:ext cx="933450" cy="306705"/>
            <a:chOff x="699959" y="7266799"/>
            <a:chExt cx="933632" cy="306114"/>
          </a:xfrm>
        </p:grpSpPr>
        <p:pic>
          <p:nvPicPr>
            <p:cNvPr id="24" name="图片 23" descr="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877124" y="7266799"/>
              <a:ext cx="756467" cy="306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柴</a:t>
              </a:r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复盘单页 AACTP国际认证复盘教练认证（AAR COACH)- 2021.10.27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56095" cy="9683750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复盘单页 AACTP国际认证复盘教练认证（AAR COACH)- 2021.10.27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20955"/>
            <a:ext cx="6858000" cy="9681210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复盘单页 AACTP国际认证复盘教练认证（AAR COACH)- 2021.10.27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67970"/>
            <a:ext cx="6858000" cy="9681210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45188" y="9301081"/>
            <a:ext cx="5957695" cy="319725"/>
            <a:chOff x="699959" y="7266799"/>
            <a:chExt cx="5957695" cy="319725"/>
          </a:xfrm>
        </p:grpSpPr>
        <p:pic>
          <p:nvPicPr>
            <p:cNvPr id="38" name="图片 37" descr="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77124" y="7266799"/>
              <a:ext cx="7564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关老师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0" name="图片 39" descr="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292487" y="7279819"/>
              <a:ext cx="1508946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137 1022 9573</a:t>
              </a:r>
              <a:endParaRPr lang="en-US" altLang="zh-CN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42" name="图片 41" descr="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4182633" y="7279819"/>
              <a:ext cx="247502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hongyan.guan</a:t>
              </a:r>
              <a:r>
                <a:rPr lang="en-US" altLang="zh-CN" sz="140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@gec-china.com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rot="0">
            <a:off x="450850" y="9338945"/>
            <a:ext cx="5957570" cy="320040"/>
            <a:chOff x="699959" y="7266799"/>
            <a:chExt cx="5957695" cy="319725"/>
          </a:xfrm>
        </p:grpSpPr>
        <p:pic>
          <p:nvPicPr>
            <p:cNvPr id="7" name="图片 6" descr="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77124" y="7266799"/>
              <a:ext cx="7564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关老师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9" name="图片 8" descr="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292487" y="7279819"/>
              <a:ext cx="1508946" cy="306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smtClean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137 10229573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图片 10" descr="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4182633" y="7279819"/>
              <a:ext cx="247502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hongyan.guan@gec-china.com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复盘单页 AACTP国际认证复盘教练认证（AAR COACH)- 2021.10.27-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6856095" cy="9683750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复盘单页 AACTP国际认证复盘教练认证（AAR COACH)- 2021.10.27-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6858000" cy="9681210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复盘单页 AACTP国际认证复盘教练认证（AAR COACH)- 2021.10.27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955"/>
            <a:ext cx="6858000" cy="9681210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复盘单页 AACTP国际认证复盘教练认证（AAR COACH)- 2021.10.27-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415"/>
            <a:ext cx="6856095" cy="9683750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复盘单页-AACTP国际认证复盘教练认证（AAR-COACH)--20201222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0"/>
            <a:ext cx="6858000" cy="9683115"/>
          </a:xfrm>
          <a:prstGeom prst="rect">
            <a:avLst/>
          </a:prstGeom>
        </p:spPr>
      </p:pic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a63ecc6b-9dec-4da0-9cbf-7c8bb38e4664"/>
  <p:tag name="COMMONDATA" val="eyJoZGlkIjoiYjgwMTUwZjk3YjY4NWY1ZGM3ZWRiNjcyZTMwMmI2Nzg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WPS 演示</Application>
  <PresentationFormat>自定义</PresentationFormat>
  <Paragraphs>20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Arial</vt:lpstr>
      <vt:lpstr>宋体</vt:lpstr>
      <vt:lpstr>Wingdings</vt:lpstr>
      <vt:lpstr>Calibri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Yan</cp:lastModifiedBy>
  <cp:revision>42</cp:revision>
  <dcterms:created xsi:type="dcterms:W3CDTF">2019-04-28T08:35:00Z</dcterms:created>
  <dcterms:modified xsi:type="dcterms:W3CDTF">2023-09-05T06:58:34Z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8AD2F50B946F41F29184F7EF523EEBD8_13</vt:lpwstr>
  </property>
</Properties>
</file>